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60" r:id="rId3"/>
    <p:sldId id="263" r:id="rId4"/>
    <p:sldId id="264" r:id="rId5"/>
    <p:sldId id="265" r:id="rId6"/>
    <p:sldId id="266" r:id="rId7"/>
    <p:sldId id="267" r:id="rId8"/>
    <p:sldId id="268" r:id="rId9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06D35-558F-452B-8435-BE1BD653FC40}" type="datetimeFigureOut">
              <a:rPr lang="bg-BG" smtClean="0"/>
              <a:t>6.2.2026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DA6A-30FF-49B3-9B1B-DEB7ABA062E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01849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06D35-558F-452B-8435-BE1BD653FC40}" type="datetimeFigureOut">
              <a:rPr lang="bg-BG" smtClean="0"/>
              <a:t>6.2.2026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DA6A-30FF-49B3-9B1B-DEB7ABA062E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4969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06D35-558F-452B-8435-BE1BD653FC40}" type="datetimeFigureOut">
              <a:rPr lang="bg-BG" smtClean="0"/>
              <a:t>6.2.2026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DA6A-30FF-49B3-9B1B-DEB7ABA062E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68243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06D35-558F-452B-8435-BE1BD653FC40}" type="datetimeFigureOut">
              <a:rPr lang="bg-BG" smtClean="0"/>
              <a:t>6.2.2026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DA6A-30FF-49B3-9B1B-DEB7ABA062E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40497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06D35-558F-452B-8435-BE1BD653FC40}" type="datetimeFigureOut">
              <a:rPr lang="bg-BG" smtClean="0"/>
              <a:t>6.2.2026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DA6A-30FF-49B3-9B1B-DEB7ABA062E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5779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06D35-558F-452B-8435-BE1BD653FC40}" type="datetimeFigureOut">
              <a:rPr lang="bg-BG" smtClean="0"/>
              <a:t>6.2.2026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DA6A-30FF-49B3-9B1B-DEB7ABA062E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42854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06D35-558F-452B-8435-BE1BD653FC40}" type="datetimeFigureOut">
              <a:rPr lang="bg-BG" smtClean="0"/>
              <a:t>6.2.2026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DA6A-30FF-49B3-9B1B-DEB7ABA062E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94799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06D35-558F-452B-8435-BE1BD653FC40}" type="datetimeFigureOut">
              <a:rPr lang="bg-BG" smtClean="0"/>
              <a:t>6.2.2026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DA6A-30FF-49B3-9B1B-DEB7ABA062E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69085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06D35-558F-452B-8435-BE1BD653FC40}" type="datetimeFigureOut">
              <a:rPr lang="bg-BG" smtClean="0"/>
              <a:t>6.2.2026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DA6A-30FF-49B3-9B1B-DEB7ABA062E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5514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06D35-558F-452B-8435-BE1BD653FC40}" type="datetimeFigureOut">
              <a:rPr lang="bg-BG" smtClean="0"/>
              <a:t>6.2.2026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DA6A-30FF-49B3-9B1B-DEB7ABA062E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53339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06D35-558F-452B-8435-BE1BD653FC40}" type="datetimeFigureOut">
              <a:rPr lang="bg-BG" smtClean="0"/>
              <a:t>6.2.2026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FDA6A-30FF-49B3-9B1B-DEB7ABA062E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56698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06D35-558F-452B-8435-BE1BD653FC40}" type="datetimeFigureOut">
              <a:rPr lang="bg-BG" smtClean="0"/>
              <a:t>6.2.2026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FDA6A-30FF-49B3-9B1B-DEB7ABA062E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04288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959" y="0"/>
            <a:ext cx="6985583" cy="988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00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52414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1714"/>
            <a:ext cx="2397312" cy="2576286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300" y="0"/>
            <a:ext cx="2629700" cy="26706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43" y="858610"/>
            <a:ext cx="10515600" cy="5005161"/>
          </a:xfrm>
        </p:spPr>
        <p:txBody>
          <a:bodyPr>
            <a:normAutofit/>
          </a:bodyPr>
          <a:lstStyle/>
          <a:p>
            <a:r>
              <a:rPr lang="bg-BG" sz="3200" dirty="0" smtClean="0"/>
              <a:t>В периода 2023- 2027 г.</a:t>
            </a:r>
            <a:br>
              <a:rPr lang="bg-BG" sz="3200" dirty="0" smtClean="0"/>
            </a:br>
            <a:r>
              <a:rPr lang="bg-BG" sz="3200" dirty="0" smtClean="0"/>
              <a:t>Групата се състои от 28 деца.</a:t>
            </a:r>
            <a:br>
              <a:rPr lang="bg-BG" sz="3200" dirty="0" smtClean="0"/>
            </a:br>
            <a:r>
              <a:rPr lang="bg-BG" sz="3200" dirty="0" smtClean="0"/>
              <a:t>Обучението и възпитанието в групата се осъщестяват в съответствие с Държавния образователен стандарт за предучилищното образование по програмната система „Моите приказни пътечки“ на изд. „Булвест 2000“.</a:t>
            </a:r>
            <a:br>
              <a:rPr lang="bg-BG" sz="3200" dirty="0" smtClean="0"/>
            </a:br>
            <a:r>
              <a:rPr lang="bg-BG" sz="3200" dirty="0" smtClean="0"/>
              <a:t>Образователното съдържание се </a:t>
            </a:r>
            <a:r>
              <a:rPr lang="bg-BG" sz="3200" smtClean="0"/>
              <a:t>реализира чрез </a:t>
            </a:r>
            <a:r>
              <a:rPr lang="bg-BG" sz="3200" dirty="0" smtClean="0"/>
              <a:t>ситуации, игрови и практически дейности, съобразени с възрастовите особености, индивидуални потребности и възможностите на всяко дете.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172264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06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1784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032" y="0"/>
            <a:ext cx="7334552" cy="55009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287484"/>
            <a:ext cx="4760686" cy="357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47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1714"/>
            <a:ext cx="2397312" cy="2576286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300" y="0"/>
            <a:ext cx="2629700" cy="26706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58056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1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64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90923" cy="539319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343" y="2278758"/>
            <a:ext cx="6105657" cy="4579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67407" y="2118759"/>
            <a:ext cx="4579243" cy="343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7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1714"/>
            <a:ext cx="2397312" cy="2576286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300" y="0"/>
            <a:ext cx="2629700" cy="26706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43" y="858610"/>
            <a:ext cx="10515600" cy="5005161"/>
          </a:xfrm>
        </p:spPr>
        <p:txBody>
          <a:bodyPr>
            <a:normAutofit fontScale="90000"/>
          </a:bodyPr>
          <a:lstStyle/>
          <a:p>
            <a:r>
              <a:rPr lang="bg-BG" sz="3200" b="1" dirty="0" smtClean="0"/>
              <a:t>Календар на дейностите за учебната 2025-2026г. :</a:t>
            </a:r>
            <a:br>
              <a:rPr lang="bg-BG" sz="3200" b="1" dirty="0" smtClean="0"/>
            </a:b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bg-BG" sz="3200" dirty="0" smtClean="0"/>
              <a:t>- Провеждане </a:t>
            </a:r>
            <a:r>
              <a:rPr lang="bg-BG" sz="3200" dirty="0"/>
              <a:t>на родителска среща с </a:t>
            </a:r>
            <a:r>
              <a:rPr lang="bg-BG" sz="3200" dirty="0" smtClean="0"/>
              <a:t>информационен </a:t>
            </a:r>
            <a:r>
              <a:rPr lang="bg-BG" sz="3200" dirty="0"/>
              <a:t>и организационен характер</a:t>
            </a:r>
            <a:r>
              <a:rPr lang="bg-BG" sz="3200" dirty="0" smtClean="0"/>
              <a:t>.</a:t>
            </a:r>
            <a:br>
              <a:rPr lang="bg-BG" sz="3200" dirty="0" smtClean="0"/>
            </a:br>
            <a:r>
              <a:rPr lang="bg-BG" sz="3200" dirty="0" smtClean="0"/>
              <a:t>- Лекция </a:t>
            </a:r>
            <a:r>
              <a:rPr lang="bg-BG" sz="3200" dirty="0"/>
              <a:t>на тема: </a:t>
            </a:r>
            <a:r>
              <a:rPr lang="bg-BG" sz="3200" dirty="0" smtClean="0"/>
              <a:t>„Играта- </a:t>
            </a:r>
            <a:r>
              <a:rPr lang="bg-BG" sz="3200" dirty="0"/>
              <a:t>най-важното средство за учене в предучилищна </a:t>
            </a:r>
            <a:r>
              <a:rPr lang="bg-BG" sz="3200" dirty="0" smtClean="0"/>
              <a:t>възраст“</a:t>
            </a:r>
            <a:r>
              <a:rPr lang="bg-BG" sz="3200" dirty="0"/>
              <a:t/>
            </a:r>
            <a:br>
              <a:rPr lang="bg-BG" sz="3200" dirty="0"/>
            </a:br>
            <a:r>
              <a:rPr lang="bg-BG" sz="3200" dirty="0" smtClean="0"/>
              <a:t>- „Даровете </a:t>
            </a:r>
            <a:r>
              <a:rPr lang="bg-BG" sz="3200" dirty="0"/>
              <a:t>на есента</a:t>
            </a:r>
            <a:r>
              <a:rPr lang="ru-RU" sz="3200" dirty="0"/>
              <a:t>”-</a:t>
            </a:r>
            <a:r>
              <a:rPr lang="bg-BG" sz="3200" dirty="0"/>
              <a:t> </a:t>
            </a:r>
            <a:r>
              <a:rPr lang="bg-BG" sz="3200" dirty="0" smtClean="0"/>
              <a:t>изложба </a:t>
            </a:r>
            <a:r>
              <a:rPr lang="bg-BG" sz="3200" dirty="0"/>
              <a:t>на рисунки, апликации и украшения с природни материали, изработени от деца и родители</a:t>
            </a:r>
            <a:r>
              <a:rPr lang="bg-BG" sz="3200" dirty="0" smtClean="0"/>
              <a:t>.</a:t>
            </a:r>
            <a:br>
              <a:rPr lang="bg-BG" sz="3200" dirty="0" smtClean="0"/>
            </a:br>
            <a:r>
              <a:rPr lang="bg-BG" sz="3200" dirty="0" smtClean="0"/>
              <a:t>- Работилница с ЕТЪР на тема“ коледни украшения“</a:t>
            </a:r>
            <a:br>
              <a:rPr lang="bg-BG" sz="3200" dirty="0" smtClean="0"/>
            </a:br>
            <a:r>
              <a:rPr lang="bg-BG" sz="3200" dirty="0"/>
              <a:t>- Спртни игри за деца и родители.</a:t>
            </a: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bg-BG" sz="3200" dirty="0" smtClean="0"/>
              <a:t>- Честване </a:t>
            </a:r>
            <a:r>
              <a:rPr lang="bg-BG" sz="3200" dirty="0"/>
              <a:t>на </a:t>
            </a:r>
            <a:r>
              <a:rPr lang="bg-BG" sz="3200" dirty="0" smtClean="0"/>
              <a:t>празници: Денят </a:t>
            </a:r>
            <a:r>
              <a:rPr lang="bg-BG" sz="3200" dirty="0"/>
              <a:t>на християнското </a:t>
            </a:r>
            <a:r>
              <a:rPr lang="bg-BG" sz="3200" dirty="0" smtClean="0"/>
              <a:t>семейство, коледно-новогодишни празници, Ден на майката, Великден.</a:t>
            </a:r>
            <a:br>
              <a:rPr lang="bg-BG" sz="3200" dirty="0" smtClean="0"/>
            </a:br>
            <a:r>
              <a:rPr lang="bg-BG" sz="3200" dirty="0" smtClean="0"/>
              <a:t>- Празнуване </a:t>
            </a:r>
            <a:r>
              <a:rPr lang="bg-BG" sz="3200" dirty="0"/>
              <a:t>на лични празници – рождени дни, именни дни.</a:t>
            </a: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bg-BG" dirty="0"/>
              <a:t/>
            </a:r>
            <a:br>
              <a:rPr lang="bg-BG" dirty="0"/>
            </a:b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419794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</TotalTime>
  <Words>14</Words>
  <Application>Microsoft Office PowerPoint</Application>
  <PresentationFormat>Widescreen</PresentationFormat>
  <Paragraphs>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В периода 2023- 2027 г. Групата се състои от 28 деца. Обучението и възпитанието в групата се осъщестяват в съответствие с Държавния образователен стандарт за предучилищното образование по програмната система „Моите приказни пътечки“ на изд. „Булвест 2000“. Образователното съдържание се реализира чрез ситуации, игрови и практически дейности, съобразени с възрастовите особености, индивидуални потребности и възможностите на всяко дете.</vt:lpstr>
      <vt:lpstr>PowerPoint Presentation</vt:lpstr>
      <vt:lpstr>PowerPoint Presentation</vt:lpstr>
      <vt:lpstr>PowerPoint Presentation</vt:lpstr>
      <vt:lpstr>PowerPoint Presentation</vt:lpstr>
      <vt:lpstr>Календар на дейностите за учебната 2025-2026г. :  - Провеждане на родителска среща с информационен и организационен характер. - Лекция на тема: „Играта- най-важното средство за учене в предучилищна възраст“ - „Даровете на есента”- изложба на рисунки, апликации и украшения с природни материали, изработени от деца и родители. - Работилница с ЕТЪР на тема“ коледни украшения“ - Спртни игри за деца и родители. - Честване на празници: Денят на християнското семейство, коледно-новогодишни празници, Ден на майката, Великден. - Празнуване на лични празници – рождени дни, именни дни.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14</cp:revision>
  <dcterms:created xsi:type="dcterms:W3CDTF">2026-02-05T12:35:31Z</dcterms:created>
  <dcterms:modified xsi:type="dcterms:W3CDTF">2026-02-06T10:06:54Z</dcterms:modified>
</cp:coreProperties>
</file>